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6E6E6"/>
    <a:srgbClr val="C9D0EF"/>
    <a:srgbClr val="F2F5F0"/>
    <a:srgbClr val="E9F5E6"/>
    <a:srgbClr val="FBF4F4"/>
    <a:srgbClr val="FAEEED"/>
    <a:srgbClr val="F2FEF1"/>
    <a:srgbClr val="E9FDE7"/>
    <a:srgbClr val="DEF1DC"/>
    <a:srgbClr val="F0F1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321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D67CC-65EA-0345-8B77-0017E230513A}" type="datetimeFigureOut">
              <a:rPr lang="en-US" smtClean="0">
                <a:latin typeface="Helvetica"/>
              </a:rPr>
              <a:pPr/>
              <a:t>8/22/12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2BDAF-1E52-A740-8CF2-84C25BACE72C}" type="slidenum">
              <a:rPr lang="en-US" smtClean="0">
                <a:latin typeface="Helvetica"/>
              </a:rPr>
              <a:pPr/>
              <a:t>‹#›</a:t>
            </a:fld>
            <a:endParaRPr lang="en-US" dirty="0"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5108D616-22C6-5D45-9E88-F358F2281E68}" type="datetimeFigureOut">
              <a:rPr lang="en-US" smtClean="0"/>
              <a:pPr/>
              <a:t>8/22/12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989B72DD-363A-4544-B710-E6C3D6A63A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myself.    Huntsville from shortly after the launch of CGRO.   GBM</a:t>
            </a:r>
            <a:r>
              <a:rPr lang="en-US" baseline="0" dirty="0" smtClean="0"/>
              <a:t> c</a:t>
            </a:r>
            <a:r>
              <a:rPr lang="en-US" dirty="0" smtClean="0"/>
              <a:t>o-I from the proposal.   FSW lead.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B72DD-363A-4544-B710-E6C3D6A63A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2011 August 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+mn-cs"/>
              </a:defRPr>
            </a:lvl1pPr>
          </a:lstStyle>
          <a:p>
            <a:r>
              <a:rPr lang="en-US" smtClean="0"/>
              <a:t>2011 August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dirty="0" smtClean="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+mn-cs"/>
              </a:defRPr>
            </a:lvl1pPr>
          </a:lstStyle>
          <a:p>
            <a:r>
              <a:rPr lang="en-US" smtClean="0"/>
              <a:t>Fermi Solar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FF86E8A2-0DC5-A84C-BC55-83679AF463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6" descr="Main_fermi_logo_LOW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5783263"/>
            <a:ext cx="10668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/>
          <a:ea typeface="ＭＳ Ｐゴシック" pitchFamily="-110" charset="-128"/>
          <a:cs typeface="ＭＳ Ｐゴシック" pitchFamily="-11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d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d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Fermi Solar Workshop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E8A2-0DC5-A84C-BC55-83679AF463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810698" y="585108"/>
            <a:ext cx="7876102" cy="2508676"/>
          </a:xfrm>
        </p:spPr>
        <p:txBody>
          <a:bodyPr>
            <a:normAutofit/>
          </a:bodyPr>
          <a:lstStyle/>
          <a:p>
            <a:r>
              <a:rPr lang="en-US" dirty="0" smtClean="0"/>
              <a:t>Fermi GBM (and LAT) </a:t>
            </a:r>
            <a:br>
              <a:rPr lang="en-US" dirty="0" smtClean="0"/>
            </a:br>
            <a:r>
              <a:rPr lang="en-US" dirty="0" smtClean="0"/>
              <a:t>Solar Flare Science:</a:t>
            </a:r>
            <a:br>
              <a:rPr lang="en-US" dirty="0" smtClean="0"/>
            </a:br>
            <a:r>
              <a:rPr lang="en-US" dirty="0" smtClean="0"/>
              <a:t>2010 June 12</a:t>
            </a:r>
            <a:r>
              <a:rPr lang="en-US" baseline="30000" dirty="0" smtClean="0"/>
              <a:t>th</a:t>
            </a:r>
            <a:r>
              <a:rPr lang="en-US" dirty="0" smtClean="0"/>
              <a:t> flare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90550" y="3353873"/>
            <a:ext cx="8553450" cy="1839912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259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S. Briggs</a:t>
            </a:r>
          </a:p>
          <a:p>
            <a:pPr marL="457200" indent="-457200" algn="ctr">
              <a:buNone/>
            </a:pPr>
            <a:r>
              <a:rPr lang="en-US" sz="259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595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UAHuntsville</a:t>
            </a:r>
            <a:r>
              <a:rPr lang="en-US" sz="2595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E8A2-0DC5-A84C-BC55-83679AF463C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Author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11250" y="1182330"/>
            <a:ext cx="6921500" cy="38989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1337652" y="580929"/>
            <a:ext cx="669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</a:rPr>
              <a:t>Fermi paper: Ackermann et al., </a:t>
            </a:r>
            <a:r>
              <a:rPr lang="en-US" dirty="0" err="1" smtClean="0">
                <a:latin typeface="Helvetica"/>
              </a:rPr>
              <a:t>ApJ</a:t>
            </a:r>
            <a:r>
              <a:rPr lang="en-US" dirty="0" smtClean="0">
                <a:latin typeface="Helvetica"/>
              </a:rPr>
              <a:t>, 745, 144, 2012.</a:t>
            </a:r>
            <a:endParaRPr lang="en-US" dirty="0">
              <a:latin typeface="Helvet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E8A2-0DC5-A84C-BC55-83679AF463C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 descr="GBM_count_pio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881808" y="375200"/>
            <a:ext cx="6299200" cy="57023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E8A2-0DC5-A84C-BC55-83679AF463C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 descr="GBM_count_pio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57632" y="388710"/>
            <a:ext cx="3525502" cy="31914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 descr="Tab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851177" y="1837354"/>
            <a:ext cx="4903183" cy="402952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Workshop 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E8A2-0DC5-A84C-BC55-83679AF463C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PL_pion_stacked-eps-converted-t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61792" y="324239"/>
            <a:ext cx="4524516" cy="5934481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AH_Workshop_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8334</TotalTime>
  <Words>88</Words>
  <Application>Microsoft Macintosh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UAH_Workshop_2010</vt:lpstr>
      <vt:lpstr>Fermi GBM (and LAT)  Solar Flare Science: 2010 June 12th flare</vt:lpstr>
      <vt:lpstr>Slide 2</vt:lpstr>
      <vt:lpstr>Slide 3</vt:lpstr>
      <vt:lpstr>Slide 4</vt:lpstr>
      <vt:lpstr>Slide 5</vt:lpstr>
    </vt:vector>
  </TitlesOfParts>
  <Company>Univ. of Alabama in Huntsville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GBM Observations of Terrestrial Gamma Flashes (TGFs)</dc:title>
  <dc:creator>Michael Briggs</dc:creator>
  <cp:lastModifiedBy>Michael Briggs</cp:lastModifiedBy>
  <cp:revision>233</cp:revision>
  <cp:lastPrinted>2012-02-21T21:32:48Z</cp:lastPrinted>
  <dcterms:created xsi:type="dcterms:W3CDTF">2012-08-22T18:39:53Z</dcterms:created>
  <dcterms:modified xsi:type="dcterms:W3CDTF">2012-08-22T19:27:46Z</dcterms:modified>
</cp:coreProperties>
</file>