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61" r:id="rId4"/>
    <p:sldId id="260" r:id="rId5"/>
    <p:sldId id="259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2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A53C6-9488-DC4E-8549-5F810CC2FCAE}" type="datetimeFigureOut">
              <a:rPr lang="en-US" smtClean="0"/>
              <a:t>6/5/13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2C007C-23CC-3047-A946-A3EF552EF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008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data from the wobble mode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obser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were analyzed using a point source analysis using the reflected region background method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Aharonian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 2001) and the ring background method (Berge et al. 2007). A significance is determined using the likelihood ratio method from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C007C-23CC-3047-A946-A3EF552EF64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278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5 shows a histogram of the phase distribution for all ON events in the data. Figure 6 is similar to Figure 5 but for energies less than 200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GeV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arrows represent the peak locations in the EGRET phase plot. No correlation was found with the VERITAS data and the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phase distribution of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Geminga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C007C-23CC-3047-A946-A3EF552EF64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736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6/5/13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6/5/13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6/5/13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18.jpg"/><Relationship Id="rId3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Search for </a:t>
            </a:r>
            <a:r>
              <a:rPr lang="en-US" dirty="0" err="1" smtClean="0"/>
              <a:t>TeV</a:t>
            </a:r>
            <a:r>
              <a:rPr lang="en-US" dirty="0"/>
              <a:t> </a:t>
            </a:r>
            <a:r>
              <a:rPr lang="en-US" dirty="0" smtClean="0"/>
              <a:t>Emission from </a:t>
            </a:r>
            <a:r>
              <a:rPr lang="en-US" dirty="0" err="1" smtClean="0"/>
              <a:t>Geminga</a:t>
            </a:r>
            <a:r>
              <a:rPr lang="en-US" dirty="0" smtClean="0"/>
              <a:t> by VERITAS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Payel Kar</a:t>
            </a:r>
          </a:p>
          <a:p>
            <a:r>
              <a:rPr lang="en-US" dirty="0" smtClean="0"/>
              <a:t>University of Utah</a:t>
            </a:r>
          </a:p>
          <a:p>
            <a:r>
              <a:rPr lang="en-US" dirty="0" smtClean="0"/>
              <a:t>Fermi Summer School 2013</a:t>
            </a:r>
            <a:endParaRPr lang="en-US" dirty="0"/>
          </a:p>
        </p:txBody>
      </p:sp>
      <p:pic>
        <p:nvPicPr>
          <p:cNvPr id="4" name="Picture 3" descr="univ_of_utah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998" y="0"/>
            <a:ext cx="1689002" cy="1165412"/>
          </a:xfrm>
          <a:prstGeom prst="rect">
            <a:avLst/>
          </a:prstGeom>
        </p:spPr>
      </p:pic>
      <p:pic>
        <p:nvPicPr>
          <p:cNvPr id="5" name="Picture 4" descr="veritas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31070" cy="1165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482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Geminga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Its is close  about 200pc</a:t>
            </a:r>
          </a:p>
          <a:p>
            <a:r>
              <a:rPr lang="en-US" dirty="0" smtClean="0"/>
              <a:t>First detected &gt;20MeV by SAS-2 and then in X-rays by </a:t>
            </a:r>
            <a:r>
              <a:rPr lang="en-US" dirty="0" err="1" smtClean="0"/>
              <a:t>CosB</a:t>
            </a:r>
            <a:endParaRPr lang="en-US" dirty="0" smtClean="0"/>
          </a:p>
          <a:p>
            <a:r>
              <a:rPr lang="en-US" dirty="0" smtClean="0"/>
              <a:t>Period detected by EGRET to be about 237 </a:t>
            </a:r>
            <a:r>
              <a:rPr lang="en-US" dirty="0" err="1" smtClean="0"/>
              <a:t>ms</a:t>
            </a:r>
            <a:endParaRPr lang="en-US" dirty="0"/>
          </a:p>
          <a:p>
            <a:r>
              <a:rPr lang="en-US" dirty="0" smtClean="0"/>
              <a:t>EGRET also measured the period derivative from which the age was calculated to be 300,000 years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112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138706"/>
            <a:ext cx="7315200" cy="785718"/>
          </a:xfrm>
        </p:spPr>
        <p:txBody>
          <a:bodyPr/>
          <a:lstStyle/>
          <a:p>
            <a:r>
              <a:rPr lang="en-US" dirty="0" smtClean="0"/>
              <a:t>Energy Spectrum of </a:t>
            </a:r>
            <a:r>
              <a:rPr lang="en-US" dirty="0" err="1" smtClean="0"/>
              <a:t>Geminga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914400" y="4928735"/>
            <a:ext cx="7315200" cy="130173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Pulsed radio emission from </a:t>
            </a:r>
            <a:r>
              <a:rPr lang="en-US" dirty="0" err="1" smtClean="0"/>
              <a:t>Pushchino</a:t>
            </a:r>
            <a:r>
              <a:rPr lang="en-US" dirty="0" smtClean="0"/>
              <a:t> Radio Observatory at 102.5MHz</a:t>
            </a:r>
          </a:p>
          <a:p>
            <a:r>
              <a:rPr lang="en-US" dirty="0"/>
              <a:t>X-Rays in XMM-</a:t>
            </a:r>
            <a:r>
              <a:rPr lang="en-US" dirty="0" smtClean="0"/>
              <a:t>Newton</a:t>
            </a:r>
          </a:p>
          <a:p>
            <a:r>
              <a:rPr lang="en-US" dirty="0" smtClean="0"/>
              <a:t>High Energy Gamma in LAT </a:t>
            </a:r>
          </a:p>
          <a:p>
            <a:r>
              <a:rPr lang="en-US" dirty="0" smtClean="0"/>
              <a:t>VHE in MILAGRO</a:t>
            </a:r>
          </a:p>
          <a:p>
            <a:endParaRPr lang="en-US" dirty="0"/>
          </a:p>
        </p:txBody>
      </p:sp>
      <p:pic>
        <p:nvPicPr>
          <p:cNvPr id="5" name="Picture Placeholder 4" descr="Screen Shot 2013-06-04 at 5.57.19 PM.png"/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28" b="1132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10140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Histogram of squared angular  distribution of ON phase and OFF background</a:t>
            </a:r>
            <a:endParaRPr lang="en-US" sz="2400" dirty="0"/>
          </a:p>
        </p:txBody>
      </p:sp>
      <p:pic>
        <p:nvPicPr>
          <p:cNvPr id="5" name="Picture Placeholder 4" descr="Screen Shot 2013-06-04 at 5.57.28 PM.png"/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202" r="-11202"/>
          <a:stretch>
            <a:fillRect/>
          </a:stretch>
        </p:blipFill>
        <p:spPr>
          <a:xfrm rot="21240000">
            <a:off x="857250" y="633413"/>
            <a:ext cx="5010150" cy="325437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ON-OFF data is consistent, no significant excess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32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Screen Shot 2013-06-04 at 5.57.54 PM.png"/>
          <p:cNvPicPr>
            <a:picLocks noGrp="1" noChangeAspect="1"/>
          </p:cNvPicPr>
          <p:nvPr>
            <p:ph type="pic" sz="quarter" idx="16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6" b="2046"/>
          <a:stretch>
            <a:fillRect/>
          </a:stretch>
        </p:blipFill>
        <p:spPr/>
      </p:pic>
      <p:pic>
        <p:nvPicPr>
          <p:cNvPr id="6" name="Picture Placeholder 5" descr="Screen Shot 2013-06-04 at 5.57.38 PM.png"/>
          <p:cNvPicPr>
            <a:picLocks noGrp="1" noChangeAspect="1"/>
          </p:cNvPicPr>
          <p:nvPr>
            <p:ph type="pic" sz="quarter" idx="1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4" b="2384"/>
          <a:stretch>
            <a:fillRect/>
          </a:stretch>
        </p:blipFill>
        <p:spPr/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95972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dirty="0" smtClean="0"/>
              <a:t>Periodicity analysis , similar to steady point source analysis done on same data.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5013432" y="3483726"/>
            <a:ext cx="3566160" cy="1379427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/>
              <a:t>H</a:t>
            </a:r>
            <a:r>
              <a:rPr lang="en-US" dirty="0" smtClean="0"/>
              <a:t>istogram </a:t>
            </a:r>
            <a:r>
              <a:rPr lang="en-US" dirty="0"/>
              <a:t>of the phase distribution for all ON events in the data.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877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your attention</a:t>
            </a:r>
            <a:endParaRPr lang="en-US" dirty="0"/>
          </a:p>
        </p:txBody>
      </p:sp>
      <p:pic>
        <p:nvPicPr>
          <p:cNvPr id="6" name="Picture Placeholder 5" descr="geminga.jpg"/>
          <p:cNvPicPr>
            <a:picLocks noGrp="1" noChangeAspect="1"/>
          </p:cNvPicPr>
          <p:nvPr>
            <p:ph type="pic" sz="quarter" idx="16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4148" b="-24148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Placeholder 8" descr="Screen Shot 2013-06-05 at 10.41.27 AM.png"/>
          <p:cNvPicPr>
            <a:picLocks noGrp="1" noChangeAspect="1"/>
          </p:cNvPicPr>
          <p:nvPr>
            <p:ph type="pic" sz="quarter" idx="17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920" b="-992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38332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341</TotalTime>
  <Words>261</Words>
  <Application>Microsoft Macintosh PowerPoint</Application>
  <PresentationFormat>On-screen Show (4:3)</PresentationFormat>
  <Paragraphs>26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Inkwell</vt:lpstr>
      <vt:lpstr>Search for TeV Emission from Geminga by VERITAS</vt:lpstr>
      <vt:lpstr>Geminga</vt:lpstr>
      <vt:lpstr>Energy Spectrum of Geminga</vt:lpstr>
      <vt:lpstr>Histogram of squared angular  distribution of ON phase and OFF background</vt:lpstr>
      <vt:lpstr>Periodicity analysis , similar to steady point source analysis done on same data.</vt:lpstr>
      <vt:lpstr>Thank You for your attention</vt:lpstr>
    </vt:vector>
  </TitlesOfParts>
  <Company>University of Texas at Dallas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 for TeV Emission </dc:title>
  <dc:creator>Payel Kar</dc:creator>
  <cp:lastModifiedBy>Payel Kar</cp:lastModifiedBy>
  <cp:revision>8</cp:revision>
  <dcterms:created xsi:type="dcterms:W3CDTF">2013-06-05T12:19:52Z</dcterms:created>
  <dcterms:modified xsi:type="dcterms:W3CDTF">2013-06-05T18:01:40Z</dcterms:modified>
</cp:coreProperties>
</file>