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4" r:id="rId4"/>
    <p:sldId id="269" r:id="rId5"/>
    <p:sldId id="271" r:id="rId6"/>
    <p:sldId id="272" r:id="rId7"/>
    <p:sldId id="273" r:id="rId8"/>
    <p:sldId id="274" r:id="rId9"/>
    <p:sldId id="275" r:id="rId10"/>
    <p:sldId id="266" r:id="rId11"/>
    <p:sldId id="265" r:id="rId12"/>
    <p:sldId id="268" r:id="rId13"/>
    <p:sldId id="263" r:id="rId14"/>
    <p:sldId id="262" r:id="rId15"/>
    <p:sldId id="258" r:id="rId16"/>
    <p:sldId id="27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18" autoAdjust="0"/>
  </p:normalViewPr>
  <p:slideViewPr>
    <p:cSldViewPr>
      <p:cViewPr varScale="1">
        <p:scale>
          <a:sx n="72" d="100"/>
          <a:sy n="72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DC05B-C58F-422E-92EC-BFD10506D67B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F4163-A9C6-4461-BB0A-CF0F7CB13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1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17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12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2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9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4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4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6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61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4163-A9C6-4461-BB0A-CF0F7CB135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2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971601" y="1700808"/>
            <a:ext cx="69941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3200" dirty="0" smtClean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Constraints on the cross-section of dark matter annihilation from Fermi observation of M31</a:t>
            </a:r>
            <a:endParaRPr lang="zh-CN" altLang="en-US" sz="3200" dirty="0">
              <a:latin typeface="Times New Roman" pitchFamily="18" charset="0"/>
              <a:ea typeface="Adobe 黑体 Std R" pitchFamily="34" charset="-122"/>
              <a:cs typeface="Times New Roman" pitchFamily="18" charset="0"/>
            </a:endParaRP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502194" y="3861048"/>
            <a:ext cx="3887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endParaRPr lang="en-US" altLang="zh-CN" sz="3200" dirty="0">
              <a:latin typeface="Adobe 黑体 Std R" pitchFamily="34" charset="-122"/>
              <a:ea typeface="Adobe 黑体 Std R" pitchFamily="34" charset="-122"/>
            </a:endParaRPr>
          </a:p>
          <a:p>
            <a:pPr algn="ctr"/>
            <a:r>
              <a:rPr lang="en-US" altLang="zh-CN" sz="2800" dirty="0" err="1" smtClean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Zhengwei</a:t>
            </a:r>
            <a:r>
              <a:rPr lang="en-US" altLang="zh-CN" sz="2800" dirty="0" smtClean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 Li</a:t>
            </a:r>
            <a:endParaRPr lang="en-US" altLang="zh-CN" sz="2800" dirty="0">
              <a:latin typeface="Times New Roman" pitchFamily="18" charset="0"/>
              <a:ea typeface="Adobe 黑体 Std R" pitchFamily="34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45" y="1"/>
            <a:ext cx="1961086" cy="127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051050" y="5210539"/>
            <a:ext cx="4915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zh-CN" sz="2800" dirty="0" smtClean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Payload working Group of HXMT</a:t>
            </a:r>
            <a:endParaRPr lang="zh-CN" altLang="en-US" sz="2400" dirty="0">
              <a:latin typeface="Times New Roman" pitchFamily="18" charset="0"/>
              <a:ea typeface="Adobe 黑体 Std R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9"/>
    </mc:Choice>
    <mc:Fallback xmlns="">
      <p:transition spd="slow" advTm="77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" y="2045007"/>
            <a:ext cx="4981716" cy="473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7384" y="2091848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Dark matter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distribution:NFW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46" y="2708921"/>
            <a:ext cx="2739091" cy="72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506" y="1340768"/>
            <a:ext cx="438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J-factor of galaxy M31: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11" y="4130187"/>
            <a:ext cx="4226070" cy="4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0313" y="357063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Subhalo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boost factor: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96" y="5301208"/>
            <a:ext cx="4201904" cy="53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2867" y="4653135"/>
            <a:ext cx="305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J-factor from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subhalo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1218" y="6165304"/>
            <a:ext cx="261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Jiaxin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Han et al, 2012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00"/>
    </mc:Choice>
    <mc:Fallback xmlns="">
      <p:transition spd="slow" advTm="1013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185812" cy="50220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49334"/>
            <a:ext cx="6594144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patial distribution of J-factor:14</a:t>
            </a:r>
            <a:r>
              <a:rPr lang="en-US" altLang="zh-CN" sz="3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*14</a:t>
            </a:r>
            <a:r>
              <a:rPr lang="en-US" altLang="zh-CN" sz="3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1247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NFW halo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08961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Subhalo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6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83"/>
    </mc:Choice>
    <mc:Fallback xmlns="">
      <p:transition spd="slow" advTm="59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603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8490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Abdo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et al, 2010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99" y="5417018"/>
            <a:ext cx="8330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Four point sources in the model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Gamma detection:  5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significance  in  200MeV – 20GeV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Flux(&gt;100MeV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):(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9.1±1.9stat±1.0sys)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×10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phcm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6752" y="4498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Gamma ray in M31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41"/>
    </mc:Choice>
    <mc:Fallback xmlns="">
      <p:transition spd="slow" advTm="390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" y="1375380"/>
            <a:ext cx="4839290" cy="310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-37777"/>
            <a:ext cx="1907704" cy="12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56" y="1414108"/>
            <a:ext cx="4142545" cy="302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4869160"/>
            <a:ext cx="8129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Using 2FGL catalog with more sources in the model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Model the M31 as a point source with power-law spectrum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BL Lac 1ES0037+405 affect the energy spectrum when energy &gt; 70GeV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855" y="111437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Abdo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et al, 2010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80"/>
    </mc:Choice>
    <mc:Fallback xmlns="">
      <p:transition spd="slow" advTm="11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64" y="0"/>
            <a:ext cx="195337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6371"/>
            <a:ext cx="5940152" cy="50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1606" y="2331248"/>
            <a:ext cx="30243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Model the M31 as a point source with power-law spectrum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Free the normalization parameter of the sources in the ROI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subhalos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, the 1ES0037+405 do not effect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uppler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limit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DM annihilation flux upper limits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16"/>
    </mc:Choice>
    <mc:Fallback xmlns="">
      <p:transition spd="slow" advTm="1150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04" y="13829"/>
            <a:ext cx="1816296" cy="117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616434" y="1700808"/>
            <a:ext cx="6009786" cy="4463516"/>
            <a:chOff x="596658" y="1196752"/>
            <a:chExt cx="6865937" cy="54578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58" y="1196752"/>
              <a:ext cx="6865937" cy="545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接连接符 2"/>
            <p:cNvCxnSpPr/>
            <p:nvPr/>
          </p:nvCxnSpPr>
          <p:spPr>
            <a:xfrm flipV="1">
              <a:off x="1331640" y="4941168"/>
              <a:ext cx="5688632" cy="360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850" y="6027003"/>
            <a:ext cx="892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Cross-section drop below the thermal cross –section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3×10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-26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when dark mass &lt;20GeV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87966"/>
            <a:ext cx="682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Upper limits for the DM annihilation cross-section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25"/>
    </mc:Choice>
    <mc:Fallback xmlns="">
      <p:transition spd="slow" advTm="4022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04" y="13829"/>
            <a:ext cx="1816296" cy="117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225139"/>
            <a:ext cx="428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2276872"/>
            <a:ext cx="8272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Subhalos give strong limits on the cross-section of dark matter annihilation 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Model the dark matter distribution in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Einstao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isothermal profile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Consider the effect of inverse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compton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scatter of the secondary particles from annihilation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5"/>
    </mc:Choice>
    <mc:Fallback xmlns="">
      <p:transition spd="slow" advTm="327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5229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dirty="0">
                <a:latin typeface="Trebuchet MS" pitchFamily="34" charset="0"/>
                <a:ea typeface="华文仿宋" pitchFamily="2" charset="-122"/>
              </a:rPr>
              <a:t>Evidence of dark matter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2197" y="1659583"/>
            <a:ext cx="5116512" cy="2738438"/>
            <a:chOff x="521" y="1104"/>
            <a:chExt cx="3223" cy="17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1104"/>
              <a:ext cx="2173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21" y="2387"/>
              <a:ext cx="16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000">
                  <a:latin typeface="Trebuchet MS" pitchFamily="34" charset="0"/>
                  <a:ea typeface="华文仿宋" pitchFamily="2" charset="-122"/>
                </a:rPr>
                <a:t>Gravitational lensing</a:t>
              </a:r>
            </a:p>
            <a:p>
              <a:r>
                <a:rPr lang="en-US" altLang="zh-CN" sz="2000">
                  <a:latin typeface="Trebuchet MS" pitchFamily="34" charset="0"/>
                  <a:ea typeface="华文仿宋" pitchFamily="2" charset="-122"/>
                </a:rPr>
                <a:t>Clowe et al. (2006)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40126" y="2515246"/>
            <a:ext cx="3505200" cy="2362200"/>
            <a:chOff x="2400" y="1728"/>
            <a:chExt cx="2208" cy="1488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728"/>
              <a:ext cx="2208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653" y="1842"/>
              <a:ext cx="15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000">
                  <a:latin typeface="Trebuchet MS" pitchFamily="34" charset="0"/>
                  <a:ea typeface="华文仿宋" pitchFamily="2" charset="-122"/>
                </a:rPr>
                <a:t>Structure formation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779838" y="4149725"/>
            <a:ext cx="4797425" cy="2212975"/>
            <a:chOff x="2381" y="2614"/>
            <a:chExt cx="3022" cy="1394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614"/>
              <a:ext cx="2069" cy="1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381" y="3566"/>
              <a:ext cx="17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000" dirty="0">
                  <a:latin typeface="Trebuchet MS" pitchFamily="34" charset="0"/>
                  <a:ea typeface="华文仿宋" pitchFamily="2" charset="-122"/>
                </a:rPr>
                <a:t>Cosmological measurement (WMAP7)</a:t>
              </a: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810473" y="814741"/>
            <a:ext cx="3151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dirty="0">
                <a:latin typeface="Trebuchet MS" pitchFamily="34" charset="0"/>
                <a:ea typeface="华文仿宋" pitchFamily="2" charset="-122"/>
              </a:rPr>
              <a:t>Rotation curve of galaxy</a:t>
            </a:r>
          </a:p>
          <a:p>
            <a:r>
              <a:rPr lang="en-US" altLang="zh-CN" sz="2000" dirty="0">
                <a:latin typeface="Trebuchet MS" pitchFamily="34" charset="0"/>
                <a:ea typeface="华文仿宋" pitchFamily="2" charset="-122"/>
              </a:rPr>
              <a:t>van </a:t>
            </a:r>
            <a:r>
              <a:rPr lang="en-US" altLang="zh-CN" sz="2000" dirty="0" err="1">
                <a:latin typeface="Trebuchet MS" pitchFamily="34" charset="0"/>
                <a:ea typeface="华文仿宋" pitchFamily="2" charset="-122"/>
              </a:rPr>
              <a:t>Albada</a:t>
            </a:r>
            <a:r>
              <a:rPr lang="en-US" altLang="zh-CN" sz="2000" dirty="0">
                <a:latin typeface="Trebuchet MS" pitchFamily="34" charset="0"/>
                <a:ea typeface="华文仿宋" pitchFamily="2" charset="-122"/>
              </a:rPr>
              <a:t> et al. (1985)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7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07"/>
    </mc:Choice>
    <mc:Fallback xmlns="">
      <p:transition spd="slow" advTm="81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82083" y="1066800"/>
            <a:ext cx="699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dirty="0">
                <a:latin typeface="Trebuchet MS" pitchFamily="34" charset="0"/>
                <a:ea typeface="华文仿宋" pitchFamily="2" charset="-122"/>
              </a:rPr>
              <a:t>Dark matter structure (observation + simulation)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" y="17526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/>
          </p:cNvSpPr>
          <p:nvPr/>
        </p:nvSpPr>
        <p:spPr bwMode="auto">
          <a:xfrm>
            <a:off x="5687483" y="2057400"/>
            <a:ext cx="2897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altLang="zh-CN" sz="2000" dirty="0">
                <a:solidFill>
                  <a:schemeClr val="tx1"/>
                </a:solidFill>
                <a:latin typeface="Trebuchet MS" pitchFamily="34" charset="0"/>
                <a:ea typeface="华文仿宋" pitchFamily="2" charset="-122"/>
                <a:sym typeface="华文仿宋" pitchFamily="2" charset="-122"/>
              </a:rPr>
              <a:t>Large scale baryon distribution traces dark matter distribution.</a:t>
            </a:r>
            <a:endParaRPr lang="zh-CN" altLang="en-US" sz="2000" dirty="0">
              <a:solidFill>
                <a:schemeClr val="tx1"/>
              </a:solidFill>
              <a:latin typeface="Trebuchet MS" pitchFamily="34" charset="0"/>
              <a:ea typeface="华文仿宋" pitchFamily="2" charset="-122"/>
              <a:sym typeface="华文仿宋" pitchFamily="2" charset="-122"/>
            </a:endParaRPr>
          </a:p>
        </p:txBody>
      </p:sp>
      <p:pic>
        <p:nvPicPr>
          <p:cNvPr id="13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83" y="43434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/>
          </p:cNvSpPr>
          <p:nvPr/>
        </p:nvSpPr>
        <p:spPr bwMode="auto">
          <a:xfrm>
            <a:off x="448733" y="4911725"/>
            <a:ext cx="2952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altLang="zh-CN" sz="2000">
                <a:solidFill>
                  <a:schemeClr val="tx1"/>
                </a:solidFill>
                <a:latin typeface="Trebuchet MS" pitchFamily="34" charset="0"/>
                <a:ea typeface="华文仿宋" pitchFamily="2" charset="-122"/>
                <a:sym typeface="华文仿宋" pitchFamily="2" charset="-122"/>
              </a:rPr>
              <a:t>At galactic level, dark matter distribution is in the form of extended halo, with sub and sub-sub halos (hierarchy).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21149" y="3840162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dirty="0" err="1">
                <a:latin typeface="Trebuchet MS" pitchFamily="34" charset="0"/>
                <a:ea typeface="华文仿宋" pitchFamily="2" charset="-122"/>
              </a:rPr>
              <a:t>Springel</a:t>
            </a:r>
            <a:r>
              <a:rPr lang="en-US" altLang="zh-CN" sz="2000" dirty="0">
                <a:latin typeface="Trebuchet MS" pitchFamily="34" charset="0"/>
                <a:ea typeface="华文仿宋" pitchFamily="2" charset="-122"/>
              </a:rPr>
              <a:t> et al. 08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58283" y="40386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>
                <a:latin typeface="Trebuchet MS" pitchFamily="34" charset="0"/>
                <a:ea typeface="华文仿宋" pitchFamily="2" charset="-122"/>
              </a:rPr>
              <a:t>STAGES: Abell901/902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91" y="1916832"/>
            <a:ext cx="5401101" cy="425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1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07"/>
    </mc:Choice>
    <mc:Fallback xmlns="">
      <p:transition spd="slow" advTm="105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未命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824"/>
            <a:ext cx="6767512" cy="48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507038" y="6084181"/>
            <a:ext cx="288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 dirty="0" err="1">
                <a:latin typeface="Trebuchet MS" pitchFamily="34" charset="0"/>
                <a:ea typeface="华文仿宋" pitchFamily="2" charset="-122"/>
              </a:rPr>
              <a:t>Gondolo</a:t>
            </a:r>
            <a:r>
              <a:rPr lang="en-US" altLang="zh-CN" sz="2000" dirty="0">
                <a:latin typeface="Trebuchet MS" pitchFamily="34" charset="0"/>
                <a:ea typeface="华文仿宋" pitchFamily="2" charset="-122"/>
              </a:rPr>
              <a:t>, P. (TeVPA08)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12850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Beyond standard particle physics: no matching standard particles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06"/>
    </mc:Choice>
    <mc:Fallback xmlns="">
      <p:transition spd="slow" advTm="560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未命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897437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3850" y="10668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dirty="0">
                <a:latin typeface="Trebuchet MS" pitchFamily="34" charset="0"/>
                <a:ea typeface="华文仿宋" pitchFamily="2" charset="-122"/>
              </a:rPr>
              <a:t>Particle candidate of dark matter</a:t>
            </a:r>
          </a:p>
        </p:txBody>
      </p:sp>
    </p:spTree>
    <p:extLst>
      <p:ext uri="{BB962C8B-B14F-4D97-AF65-F5344CB8AC3E}">
        <p14:creationId xmlns:p14="http://schemas.microsoft.com/office/powerpoint/2010/main" val="4014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26"/>
    </mc:Choice>
    <mc:Fallback xmlns="">
      <p:transition spd="slow" advTm="574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1772816"/>
            <a:ext cx="65516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8499" y="1304327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dirty="0">
                <a:latin typeface="Trebuchet MS" pitchFamily="34" charset="0"/>
                <a:ea typeface="华文仿宋" pitchFamily="2" charset="-122"/>
              </a:rPr>
              <a:t>Detection of particle dark matter</a:t>
            </a:r>
          </a:p>
        </p:txBody>
      </p:sp>
    </p:spTree>
    <p:extLst>
      <p:ext uri="{BB962C8B-B14F-4D97-AF65-F5344CB8AC3E}">
        <p14:creationId xmlns:p14="http://schemas.microsoft.com/office/powerpoint/2010/main" val="37393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01"/>
    </mc:Choice>
    <mc:Fallback xmlns="">
      <p:transition spd="slow" advTm="692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82608" y="7747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>
                <a:latin typeface="Trebuchet MS" pitchFamily="34" charset="0"/>
                <a:ea typeface="华文仿宋" pitchFamily="2" charset="-122"/>
              </a:rPr>
              <a:t>Indirect detection of dark matter</a:t>
            </a:r>
          </a:p>
        </p:txBody>
      </p:sp>
      <p:pic>
        <p:nvPicPr>
          <p:cNvPr id="23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6" y="28908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s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6" y="1306513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abell1689_h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6" y="4475163"/>
            <a:ext cx="1584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ubble_Ultra_Deep_Field_diagr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6" y="5699125"/>
            <a:ext cx="16573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093946" y="5843588"/>
            <a:ext cx="2374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>
                <a:latin typeface="Trebuchet MS" pitchFamily="34" charset="0"/>
                <a:ea typeface="华文仿宋" pitchFamily="2" charset="-122"/>
              </a:rPr>
              <a:t>Deep extragalactic space and early Universe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165383" y="1846263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>
                <a:latin typeface="Trebuchet MS" pitchFamily="34" charset="0"/>
                <a:ea typeface="华文仿宋" pitchFamily="2" charset="-122"/>
              </a:rPr>
              <a:t>Sun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093946" y="3430588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>
                <a:latin typeface="Trebuchet MS" pitchFamily="34" charset="0"/>
                <a:ea typeface="华文仿宋" pitchFamily="2" charset="-122"/>
              </a:rPr>
              <a:t>Galaxy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093946" y="4762500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>
                <a:latin typeface="Trebuchet MS" pitchFamily="34" charset="0"/>
                <a:ea typeface="华文仿宋" pitchFamily="2" charset="-122"/>
              </a:rPr>
              <a:t>Cluster</a:t>
            </a:r>
          </a:p>
        </p:txBody>
      </p:sp>
      <p:sp>
        <p:nvSpPr>
          <p:cNvPr id="31" name="AutoShape 15"/>
          <p:cNvSpPr>
            <a:spLocks/>
          </p:cNvSpPr>
          <p:nvPr/>
        </p:nvSpPr>
        <p:spPr bwMode="auto">
          <a:xfrm>
            <a:off x="4325971" y="1595438"/>
            <a:ext cx="431800" cy="4751387"/>
          </a:xfrm>
          <a:prstGeom prst="rightBrace">
            <a:avLst>
              <a:gd name="adj1" fmla="val 9169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557996" y="6562725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000">
                <a:latin typeface="Trebuchet MS" pitchFamily="34" charset="0"/>
                <a:ea typeface="华文仿宋" pitchFamily="2" charset="-122"/>
              </a:rPr>
              <a:t>Baltz et al. 2008</a:t>
            </a:r>
          </a:p>
        </p:txBody>
      </p:sp>
      <p:pic>
        <p:nvPicPr>
          <p:cNvPr id="33" name="Picture 18" descr="84139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33" y="1811338"/>
            <a:ext cx="3605213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44"/>
    </mc:Choice>
    <mc:Fallback xmlns="">
      <p:transition spd="slow" advTm="869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71" y="1940307"/>
            <a:ext cx="3476689" cy="6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41277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Annihilation scenario of dark matter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96214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Observed flux: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104963"/>
            <a:ext cx="5278958" cy="7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5"/>
          <p:cNvSpPr>
            <a:spLocks/>
          </p:cNvSpPr>
          <p:nvPr/>
        </p:nvSpPr>
        <p:spPr bwMode="auto">
          <a:xfrm>
            <a:off x="5092196" y="4365104"/>
            <a:ext cx="35353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altLang="zh-CN" sz="2000" dirty="0">
                <a:solidFill>
                  <a:schemeClr val="tx1"/>
                </a:solidFill>
                <a:latin typeface="Trebuchet MS" pitchFamily="34" charset="0"/>
                <a:ea typeface="宋体" charset="-122"/>
                <a:sym typeface="Lucida Grande" charset="0"/>
              </a:rPr>
              <a:t>density distribution (from gravitational observation and/or numerical simulation)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644079" y="4394833"/>
            <a:ext cx="35353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altLang="zh-CN" sz="2000" dirty="0">
                <a:solidFill>
                  <a:schemeClr val="tx1"/>
                </a:solidFill>
                <a:latin typeface="Trebuchet MS" pitchFamily="34" charset="0"/>
                <a:ea typeface="宋体" charset="-122"/>
                <a:sym typeface="Lucida Grande" charset="0"/>
              </a:rPr>
              <a:t>particle physics factor (from DM particle model)</a:t>
            </a:r>
          </a:p>
        </p:txBody>
      </p:sp>
      <p:sp>
        <p:nvSpPr>
          <p:cNvPr id="10" name="矩形 9"/>
          <p:cNvSpPr/>
          <p:nvPr/>
        </p:nvSpPr>
        <p:spPr>
          <a:xfrm>
            <a:off x="4499769" y="2996952"/>
            <a:ext cx="1512391" cy="943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endCxn id="15" idx="0"/>
          </p:cNvCxnSpPr>
          <p:nvPr/>
        </p:nvCxnSpPr>
        <p:spPr>
          <a:xfrm flipH="1">
            <a:off x="2411760" y="3789040"/>
            <a:ext cx="2088009" cy="6057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081216" y="3070848"/>
            <a:ext cx="783928" cy="71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endCxn id="14" idx="0"/>
          </p:cNvCxnSpPr>
          <p:nvPr/>
        </p:nvCxnSpPr>
        <p:spPr>
          <a:xfrm>
            <a:off x="6473180" y="3789040"/>
            <a:ext cx="386697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24" y="5602298"/>
            <a:ext cx="3193422" cy="78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9163" y="56612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J-factor: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02"/>
    </mc:Choice>
    <mc:Fallback xmlns="">
      <p:transition spd="slow" advTm="806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</a:rPr>
              <a:t>中国科学院高能物理研究所</a:t>
            </a:r>
            <a:endParaRPr lang="en-US" altLang="zh-CN" b="1">
              <a:solidFill>
                <a:srgbClr val="0070C0"/>
              </a:solidFill>
            </a:endParaRPr>
          </a:p>
          <a:p>
            <a:pPr algn="ctr"/>
            <a:r>
              <a:rPr lang="en-US" altLang="zh-CN" b="1">
                <a:solidFill>
                  <a:srgbClr val="0070C0"/>
                </a:solidFill>
              </a:rPr>
              <a:t>INSTITUTE OF HIGH ENERGY PHYSICS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64" y="11466"/>
            <a:ext cx="1719785" cy="1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" y="1809888"/>
            <a:ext cx="6402370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7657" y="2636912"/>
            <a:ext cx="3096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Final state radiation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No Inverse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compton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scatter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Cut-off at mass of dark matter</a:t>
            </a:r>
          </a:p>
          <a:p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74" y="129518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Some preliminary work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3"/>
    </mc:Choice>
    <mc:Fallback xmlns="">
      <p:transition spd="slow" advTm="8000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7|2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470</Words>
  <Application>Microsoft Office PowerPoint</Application>
  <PresentationFormat>全屏显示(4:3)</PresentationFormat>
  <Paragraphs>103</Paragraphs>
  <Slides>16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zwlee</dc:creator>
  <cp:lastModifiedBy>zwlee</cp:lastModifiedBy>
  <cp:revision>48</cp:revision>
  <dcterms:created xsi:type="dcterms:W3CDTF">2013-06-03T02:38:20Z</dcterms:created>
  <dcterms:modified xsi:type="dcterms:W3CDTF">2013-06-04T18:14:24Z</dcterms:modified>
</cp:coreProperties>
</file>